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66" r:id="rId3"/>
    <p:sldId id="265" r:id="rId4"/>
    <p:sldId id="263" r:id="rId5"/>
    <p:sldId id="257" r:id="rId6"/>
    <p:sldId id="258" r:id="rId7"/>
    <p:sldId id="260" r:id="rId8"/>
    <p:sldId id="259" r:id="rId9"/>
    <p:sldId id="262" r:id="rId10"/>
    <p:sldId id="261" r:id="rId11"/>
    <p:sldId id="267" r:id="rId12"/>
    <p:sldId id="256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1" autoAdjust="0"/>
    <p:restoredTop sz="94700" autoAdjust="0"/>
  </p:normalViewPr>
  <p:slideViewPr>
    <p:cSldViewPr>
      <p:cViewPr>
        <p:scale>
          <a:sx n="77" d="100"/>
          <a:sy n="77" d="100"/>
        </p:scale>
        <p:origin x="-2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064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F2CFE-AD21-467B-945A-2BFC9DDE40D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B1EEF-7406-4470-AE32-04A99C33CF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5580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1EEF-7406-4470-AE32-04A99C33CF23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8574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1EEF-7406-4470-AE32-04A99C33CF23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5449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401-7F0D-424A-85C0-349C00576150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8833-600C-42D6-ADCA-11BD0DCE95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9615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401-7F0D-424A-85C0-349C00576150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8833-600C-42D6-ADCA-11BD0DCE95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8424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401-7F0D-424A-85C0-349C00576150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8833-600C-42D6-ADCA-11BD0DCE95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1641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401-7F0D-424A-85C0-349C00576150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8833-600C-42D6-ADCA-11BD0DCE95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690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401-7F0D-424A-85C0-349C00576150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8833-600C-42D6-ADCA-11BD0DCE95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79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401-7F0D-424A-85C0-349C00576150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8833-600C-42D6-ADCA-11BD0DCE95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7527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401-7F0D-424A-85C0-349C00576150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8833-600C-42D6-ADCA-11BD0DCE95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7832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401-7F0D-424A-85C0-349C00576150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8833-600C-42D6-ADCA-11BD0DCE95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170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401-7F0D-424A-85C0-349C00576150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8833-600C-42D6-ADCA-11BD0DCE95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64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401-7F0D-424A-85C0-349C00576150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8833-600C-42D6-ADCA-11BD0DCE95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56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401-7F0D-424A-85C0-349C00576150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8833-600C-42D6-ADCA-11BD0DCE95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6725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1B401-7F0D-424A-85C0-349C00576150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78833-600C-42D6-ADCA-11BD0DCE95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150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ayekaren.com.b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8640"/>
            <a:ext cx="8352928" cy="4353347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4509120"/>
            <a:ext cx="8352928" cy="158417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sz="2000" dirty="0" smtClean="0"/>
              <a:t>Sou Fernando ,  responsável </a:t>
            </a:r>
            <a:r>
              <a:rPr lang="pt-BR" sz="2000" dirty="0"/>
              <a:t>pela Produção técnica </a:t>
            </a:r>
            <a:r>
              <a:rPr lang="pt-BR" sz="2000" dirty="0" smtClean="0"/>
              <a:t>que acompanha  MAY &amp; KAREN . </a:t>
            </a:r>
            <a:r>
              <a:rPr lang="pt-BR" sz="2000" dirty="0"/>
              <a:t>É de </a:t>
            </a:r>
            <a:r>
              <a:rPr lang="pt-BR" sz="2000" dirty="0" smtClean="0"/>
              <a:t>suma importância </a:t>
            </a:r>
            <a:r>
              <a:rPr lang="pt-BR" sz="2000" dirty="0"/>
              <a:t>que a Empresa de Som entre em contato </a:t>
            </a:r>
            <a:r>
              <a:rPr lang="pt-BR" sz="2000" dirty="0" smtClean="0"/>
              <a:t>comigo:</a:t>
            </a:r>
            <a:br>
              <a:rPr lang="pt-BR" sz="2000" dirty="0" smtClean="0"/>
            </a:br>
            <a:r>
              <a:rPr lang="pt-BR" b="1" dirty="0"/>
              <a:t>Fernando Prado - (62) 9 </a:t>
            </a:r>
            <a:r>
              <a:rPr lang="pt-BR" b="1" dirty="0" smtClean="0"/>
              <a:t>9985-5543</a:t>
            </a:r>
            <a:br>
              <a:rPr lang="pt-BR" b="1" dirty="0" smtClean="0"/>
            </a:br>
            <a:r>
              <a:rPr lang="pt-BR" b="1" dirty="0" smtClean="0"/>
              <a:t>Danilo Tec. Som – (62) 9 9907-9984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710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3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Mapa de palco 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84784"/>
            <a:ext cx="8208912" cy="5112568"/>
          </a:xfrm>
        </p:spPr>
      </p:pic>
    </p:spTree>
    <p:extLst>
      <p:ext uri="{BB962C8B-B14F-4D97-AF65-F5344CB8AC3E}">
        <p14:creationId xmlns:p14="http://schemas.microsoft.com/office/powerpoint/2010/main" xmlns="" val="9448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5760640"/>
          </a:xfrm>
        </p:spPr>
      </p:pic>
    </p:spTree>
    <p:extLst>
      <p:ext uri="{BB962C8B-B14F-4D97-AF65-F5344CB8AC3E}">
        <p14:creationId xmlns:p14="http://schemas.microsoft.com/office/powerpoint/2010/main" xmlns="" val="356975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MAY &amp; KAREN</a:t>
            </a:r>
            <a:endParaRPr lang="pt-BR" dirty="0"/>
          </a:p>
        </p:txBody>
      </p:sp>
      <p:pic>
        <p:nvPicPr>
          <p:cNvPr id="6" name="Espaço Reservado para Conteúdo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12776"/>
            <a:ext cx="8208911" cy="4713387"/>
          </a:xfrm>
        </p:spPr>
      </p:pic>
    </p:spTree>
    <p:extLst>
      <p:ext uri="{BB962C8B-B14F-4D97-AF65-F5344CB8AC3E}">
        <p14:creationId xmlns:p14="http://schemas.microsoft.com/office/powerpoint/2010/main" xmlns="" val="20199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771800" y="260648"/>
            <a:ext cx="33768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solidFill>
                  <a:schemeClr val="bg1"/>
                </a:solidFill>
              </a:rPr>
              <a:t>MONITOR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457200" y="1600199"/>
            <a:ext cx="8229600" cy="49251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Consoles</a:t>
            </a:r>
            <a:r>
              <a:rPr lang="pt-BR" sz="1800" dirty="0"/>
              <a:t>: </a:t>
            </a:r>
            <a:r>
              <a:rPr lang="pt-BR" sz="1800" dirty="0" smtClean="0"/>
              <a:t> </a:t>
            </a:r>
            <a:r>
              <a:rPr lang="pt-BR" sz="1400" dirty="0" smtClean="0"/>
              <a:t>DIGIDESING </a:t>
            </a:r>
            <a:r>
              <a:rPr lang="pt-BR" sz="1400" dirty="0"/>
              <a:t>VENUE  D-SHOW PROFILE  SC-48  YAMAHA  M7CL-V3  PM5D RH  SOUNDCRAFT.. </a:t>
            </a:r>
            <a:r>
              <a:rPr lang="pt-BR" sz="1400" dirty="0">
                <a:solidFill>
                  <a:srgbClr val="FF0000"/>
                </a:solidFill>
              </a:rPr>
              <a:t>NÃO ACEITAMOS nenhum console Analógico nem, 01V96</a:t>
            </a:r>
            <a:r>
              <a:rPr lang="pt-BR" sz="1400" dirty="0"/>
              <a:t>.</a:t>
            </a:r>
            <a:r>
              <a:rPr lang="pt-BR" sz="1400" dirty="0" smtClean="0"/>
              <a:t> </a:t>
            </a:r>
          </a:p>
          <a:p>
            <a:r>
              <a:rPr lang="pt-BR" sz="1800" dirty="0" smtClean="0"/>
              <a:t>Sistema </a:t>
            </a:r>
            <a:r>
              <a:rPr lang="pt-BR" sz="1800" dirty="0"/>
              <a:t>de Sub para a Bateria. </a:t>
            </a:r>
            <a:endParaRPr lang="pt-BR" sz="1800" dirty="0" smtClean="0"/>
          </a:p>
          <a:p>
            <a:r>
              <a:rPr lang="pt-BR" sz="1800" dirty="0" smtClean="0"/>
              <a:t>Bateria </a:t>
            </a:r>
            <a:r>
              <a:rPr lang="pt-BR" sz="1800" dirty="0"/>
              <a:t>completa (DW, Gretsch, Tama, Pearl, Odery, Yamaha) – 10”, 12”, 14” e 22”, com ferragens em bom estado. </a:t>
            </a:r>
            <a:r>
              <a:rPr lang="pt-BR" sz="1800" dirty="0" smtClean="0"/>
              <a:t>– </a:t>
            </a:r>
          </a:p>
          <a:p>
            <a:r>
              <a:rPr lang="pt-BR" sz="1800" dirty="0" smtClean="0"/>
              <a:t>Amplificador </a:t>
            </a:r>
            <a:r>
              <a:rPr lang="pt-BR" sz="1800" dirty="0"/>
              <a:t>de Baixo (Ampeg, Hartke, GK, SWR). </a:t>
            </a:r>
          </a:p>
          <a:p>
            <a:r>
              <a:rPr lang="pt-BR" sz="1800" dirty="0" smtClean="0"/>
              <a:t>Amplificador </a:t>
            </a:r>
            <a:r>
              <a:rPr lang="pt-BR" sz="1800" dirty="0"/>
              <a:t>para guitarra </a:t>
            </a:r>
            <a:r>
              <a:rPr lang="pt-BR" sz="1800" dirty="0" smtClean="0"/>
              <a:t>(Fender </a:t>
            </a:r>
            <a:r>
              <a:rPr lang="pt-BR" sz="1800" dirty="0"/>
              <a:t>Twin ou De Ville ou BassMan, </a:t>
            </a:r>
            <a:r>
              <a:rPr lang="pt-BR" sz="1800" dirty="0" smtClean="0"/>
              <a:t>Vox </a:t>
            </a:r>
            <a:r>
              <a:rPr lang="pt-BR" sz="1800" dirty="0"/>
              <a:t>Ac30)</a:t>
            </a:r>
            <a:endParaRPr lang="pt-BR" sz="1800" dirty="0" smtClean="0"/>
          </a:p>
          <a:p>
            <a:r>
              <a:rPr lang="pt-BR" sz="1800" dirty="0" smtClean="0"/>
              <a:t>Pedestais </a:t>
            </a:r>
            <a:r>
              <a:rPr lang="pt-BR" sz="1800" dirty="0"/>
              <a:t>para microfone sem fio e com fio. </a:t>
            </a:r>
            <a:r>
              <a:rPr lang="pt-BR" sz="1800" dirty="0" smtClean="0"/>
              <a:t>–</a:t>
            </a:r>
          </a:p>
          <a:p>
            <a:r>
              <a:rPr lang="pt-BR" sz="1800" dirty="0" smtClean="0"/>
              <a:t>Pontos </a:t>
            </a:r>
            <a:r>
              <a:rPr lang="pt-BR" sz="1800" dirty="0"/>
              <a:t>de AC 110V devidamente aterrados </a:t>
            </a:r>
            <a:r>
              <a:rPr lang="pt-BR" sz="1800" dirty="0" smtClean="0"/>
              <a:t>(Bateria , Teclado</a:t>
            </a:r>
            <a:r>
              <a:rPr lang="pt-BR" sz="1800" dirty="0"/>
              <a:t>, Baixo e Guitarra</a:t>
            </a:r>
            <a:r>
              <a:rPr lang="pt-BR" sz="1800" dirty="0" smtClean="0"/>
              <a:t>).</a:t>
            </a:r>
          </a:p>
          <a:p>
            <a:r>
              <a:rPr lang="en-US" sz="1600" b="1" dirty="0"/>
              <a:t>Monitores e Side fills:</a:t>
            </a:r>
          </a:p>
          <a:p>
            <a:r>
              <a:rPr lang="pt-BR" sz="1600" dirty="0"/>
              <a:t>Side fills </a:t>
            </a:r>
            <a:r>
              <a:rPr lang="pt-BR" sz="1600" dirty="0" err="1"/>
              <a:t>tres</a:t>
            </a:r>
            <a:r>
              <a:rPr lang="pt-BR" sz="1600" dirty="0"/>
              <a:t> vias. (</a:t>
            </a:r>
            <a:r>
              <a:rPr lang="pt-BR" sz="1600" dirty="0" err="1"/>
              <a:t>Flying</a:t>
            </a:r>
            <a:r>
              <a:rPr lang="pt-BR" sz="1600" dirty="0"/>
              <a:t> quando possível) 03 monitores, sendo: 01 para o teclado  e 02 para </a:t>
            </a:r>
            <a:r>
              <a:rPr lang="pt-BR" sz="1600" dirty="0" err="1"/>
              <a:t>cue</a:t>
            </a:r>
            <a:r>
              <a:rPr lang="pt-BR" sz="1600" dirty="0"/>
              <a:t> na mesa de monitor.</a:t>
            </a:r>
          </a:p>
          <a:p>
            <a:r>
              <a:rPr lang="pt-BR" sz="1600" b="1" dirty="0"/>
              <a:t>Praticáveis </a:t>
            </a:r>
            <a:r>
              <a:rPr lang="pt-BR" sz="1600" dirty="0"/>
              <a:t>– 8modulos de 2 x 1 com regulagem de altura e travas</a:t>
            </a:r>
          </a:p>
          <a:p>
            <a:r>
              <a:rPr lang="pt-BR" sz="1600" b="1" dirty="0" err="1">
                <a:solidFill>
                  <a:srgbClr val="FF0000"/>
                </a:solidFill>
              </a:rPr>
              <a:t>Obs</a:t>
            </a:r>
            <a:r>
              <a:rPr lang="pt-BR" sz="1600" b="1" dirty="0">
                <a:solidFill>
                  <a:srgbClr val="FF0000"/>
                </a:solidFill>
              </a:rPr>
              <a:t>- 	Não levamos </a:t>
            </a:r>
            <a:r>
              <a:rPr lang="pt-BR" sz="1600" b="1" dirty="0" err="1">
                <a:solidFill>
                  <a:srgbClr val="FF0000"/>
                </a:solidFill>
              </a:rPr>
              <a:t>backline</a:t>
            </a:r>
            <a:r>
              <a:rPr lang="pt-BR" sz="1600" b="1" dirty="0">
                <a:solidFill>
                  <a:srgbClr val="FF0000"/>
                </a:solidFill>
              </a:rPr>
              <a:t> toda </a:t>
            </a:r>
            <a:r>
              <a:rPr lang="pt-BR" sz="1600" b="1" dirty="0" err="1">
                <a:solidFill>
                  <a:srgbClr val="FF0000"/>
                </a:solidFill>
              </a:rPr>
              <a:t>microfonação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</a:rPr>
              <a:t>vias auxiliares e </a:t>
            </a:r>
            <a:r>
              <a:rPr lang="pt-BR" sz="1600" b="1" dirty="0">
                <a:solidFill>
                  <a:srgbClr val="FF0000"/>
                </a:solidFill>
              </a:rPr>
              <a:t>cabeamentos são da empresa contratada </a:t>
            </a:r>
          </a:p>
          <a:p>
            <a:endParaRPr lang="pt-BR" sz="1800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pt-BR" dirty="0" smtClean="0"/>
              <a:t>(MONITOR)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684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(PA)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000" dirty="0" smtClean="0"/>
              <a:t>Consoles</a:t>
            </a:r>
            <a:r>
              <a:rPr lang="pt-BR" sz="2000" dirty="0"/>
              <a:t>: DIGIDESING VENUE  D-SHOW PROFILE  SC-48  YAMAHA  M7CL-V3  PM5D RH  SOUNDCRAFT.. </a:t>
            </a:r>
            <a:r>
              <a:rPr lang="pt-BR" sz="2000" dirty="0">
                <a:solidFill>
                  <a:srgbClr val="FF0000"/>
                </a:solidFill>
              </a:rPr>
              <a:t>NÃO ACEITAMOS nenhum console Analógico nem, 01V96</a:t>
            </a:r>
            <a:r>
              <a:rPr lang="pt-BR" sz="2000" dirty="0"/>
              <a:t>. </a:t>
            </a:r>
          </a:p>
          <a:p>
            <a:r>
              <a:rPr lang="pt-BR" sz="2000" dirty="0" smtClean="0"/>
              <a:t> Sistema </a:t>
            </a:r>
            <a:r>
              <a:rPr lang="pt-BR" sz="2000" dirty="0"/>
              <a:t>de PA </a:t>
            </a:r>
            <a:r>
              <a:rPr lang="pt-BR" sz="2000" dirty="0" err="1"/>
              <a:t>Line</a:t>
            </a:r>
            <a:r>
              <a:rPr lang="pt-BR" sz="2000" dirty="0"/>
              <a:t> </a:t>
            </a:r>
            <a:r>
              <a:rPr lang="pt-BR" sz="2000" dirty="0" err="1"/>
              <a:t>array</a:t>
            </a:r>
            <a:r>
              <a:rPr lang="pt-BR" sz="2000" dirty="0"/>
              <a:t> compatível com o local e público, que deverá oferece 115db, sem distorção na </a:t>
            </a:r>
            <a:r>
              <a:rPr lang="pt-BR" sz="2000" dirty="0" err="1"/>
              <a:t>house</a:t>
            </a:r>
            <a:r>
              <a:rPr lang="pt-BR" sz="2000" dirty="0"/>
              <a:t> </a:t>
            </a:r>
            <a:r>
              <a:rPr lang="pt-BR" sz="2000" dirty="0" err="1"/>
              <a:t>mix</a:t>
            </a:r>
            <a:r>
              <a:rPr lang="pt-BR" sz="2000" dirty="0"/>
              <a:t>. (Em caso de KF e SB, mínimo de 08 de cada por lado</a:t>
            </a:r>
            <a:r>
              <a:rPr lang="pt-BR" sz="2000" dirty="0" smtClean="0"/>
              <a:t>).</a:t>
            </a:r>
          </a:p>
          <a:p>
            <a:r>
              <a:rPr lang="pt-BR" sz="2000" dirty="0" smtClean="0"/>
              <a:t> </a:t>
            </a:r>
            <a:r>
              <a:rPr lang="pt-BR" sz="2000" dirty="0" err="1"/>
              <a:t>House</a:t>
            </a:r>
            <a:r>
              <a:rPr lang="pt-BR" sz="2000" dirty="0"/>
              <a:t> </a:t>
            </a:r>
            <a:r>
              <a:rPr lang="pt-BR" sz="2000" dirty="0" err="1"/>
              <a:t>mix</a:t>
            </a:r>
            <a:r>
              <a:rPr lang="pt-BR" sz="2000" dirty="0"/>
              <a:t> de 30 a 50cm do chão, a 30mt do palco e centralizada em relação ao PA. </a:t>
            </a:r>
            <a:endParaRPr lang="pt-BR" sz="2000" dirty="0" smtClean="0"/>
          </a:p>
          <a:p>
            <a:r>
              <a:rPr lang="pt-BR" sz="2000" dirty="0" smtClean="0"/>
              <a:t> </a:t>
            </a:r>
            <a:r>
              <a:rPr lang="pt-BR" sz="2000" dirty="0"/>
              <a:t>Sistema de comunicação entre a </a:t>
            </a:r>
            <a:r>
              <a:rPr lang="pt-BR" sz="2000" dirty="0" err="1"/>
              <a:t>House</a:t>
            </a:r>
            <a:r>
              <a:rPr lang="pt-BR" sz="2000" dirty="0"/>
              <a:t> </a:t>
            </a:r>
            <a:r>
              <a:rPr lang="pt-BR" sz="2000" dirty="0" err="1"/>
              <a:t>mix</a:t>
            </a:r>
            <a:r>
              <a:rPr lang="pt-BR" sz="2000" dirty="0"/>
              <a:t> e o palco. (</a:t>
            </a:r>
            <a:r>
              <a:rPr lang="pt-BR" sz="2000" dirty="0">
                <a:solidFill>
                  <a:srgbClr val="FF0000"/>
                </a:solidFill>
              </a:rPr>
              <a:t>INDISPENSÁVEL). </a:t>
            </a:r>
            <a:r>
              <a:rPr lang="pt-BR" sz="2000" dirty="0"/>
              <a:t>- Gerador de energia silencioso de 180Kva. </a:t>
            </a:r>
            <a:r>
              <a:rPr lang="pt-BR" sz="2000" dirty="0">
                <a:solidFill>
                  <a:srgbClr val="FF0000"/>
                </a:solidFill>
              </a:rPr>
              <a:t>(OBRIGATÓRIO).</a:t>
            </a:r>
            <a:endParaRPr lang="pt-BR" sz="8000" dirty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060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552728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pt-BR" sz="1200" b="1" i="1" dirty="0" smtClean="0"/>
              <a:t>1– </a:t>
            </a:r>
            <a:r>
              <a:rPr lang="pt-BR" sz="1200" b="1" i="1" dirty="0"/>
              <a:t>Montagem / </a:t>
            </a:r>
            <a:r>
              <a:rPr lang="pt-BR" sz="1200" b="1" i="1" dirty="0" err="1"/>
              <a:t>Sound</a:t>
            </a:r>
            <a:r>
              <a:rPr lang="pt-BR" sz="1200" b="1" i="1" dirty="0"/>
              <a:t> </a:t>
            </a:r>
            <a:r>
              <a:rPr lang="pt-BR" sz="1200" b="1" i="1" dirty="0" err="1"/>
              <a:t>Check</a:t>
            </a:r>
            <a:r>
              <a:rPr lang="pt-BR" sz="1200" b="1" i="1" dirty="0"/>
              <a:t> / Desmontagem :</a:t>
            </a:r>
            <a:endParaRPr lang="pt-BR" sz="1200" dirty="0"/>
          </a:p>
          <a:p>
            <a:r>
              <a:rPr lang="pt-BR" sz="1200" b="1" dirty="0" smtClean="0"/>
              <a:t>1. </a:t>
            </a:r>
            <a:r>
              <a:rPr lang="pt-BR" sz="1200" b="1" dirty="0"/>
              <a:t>Precisamos de no mínimo de 4 horas para montagem de equipamento palco,</a:t>
            </a:r>
            <a:endParaRPr lang="pt-BR" sz="1200" dirty="0"/>
          </a:p>
          <a:p>
            <a:r>
              <a:rPr lang="pt-BR" sz="1200" b="1" dirty="0" err="1"/>
              <a:t>line</a:t>
            </a:r>
            <a:r>
              <a:rPr lang="pt-BR" sz="1200" b="1" dirty="0"/>
              <a:t> </a:t>
            </a:r>
            <a:r>
              <a:rPr lang="pt-BR" sz="1200" b="1" dirty="0" err="1"/>
              <a:t>check</a:t>
            </a:r>
            <a:r>
              <a:rPr lang="pt-BR" sz="1200" b="1" dirty="0"/>
              <a:t> e </a:t>
            </a:r>
            <a:r>
              <a:rPr lang="pt-BR" sz="1200" b="1" dirty="0" err="1"/>
              <a:t>Sound</a:t>
            </a:r>
            <a:r>
              <a:rPr lang="pt-BR" sz="1200" b="1" dirty="0"/>
              <a:t> </a:t>
            </a:r>
            <a:r>
              <a:rPr lang="pt-BR" sz="1200" b="1" dirty="0" err="1"/>
              <a:t>Check</a:t>
            </a:r>
            <a:endParaRPr lang="pt-BR" sz="1200" dirty="0"/>
          </a:p>
          <a:p>
            <a:r>
              <a:rPr lang="pt-BR" sz="1200" b="1" dirty="0"/>
              <a:t>2. </a:t>
            </a:r>
            <a:r>
              <a:rPr lang="pt-BR" sz="1200" b="1" dirty="0" smtClean="0"/>
              <a:t>04 (QUATRO) </a:t>
            </a:r>
            <a:r>
              <a:rPr lang="pt-BR" sz="1200" b="1" dirty="0"/>
              <a:t>carregadores devem estar disponíveis para Montagem e</a:t>
            </a:r>
            <a:endParaRPr lang="pt-BR" sz="1200" dirty="0"/>
          </a:p>
          <a:p>
            <a:r>
              <a:rPr lang="pt-BR" sz="1200" b="1" dirty="0"/>
              <a:t>Desmontagem do nosso equipamento.</a:t>
            </a:r>
            <a:endParaRPr lang="pt-BR" sz="1200" dirty="0"/>
          </a:p>
          <a:p>
            <a:r>
              <a:rPr lang="pt-BR" sz="1200" b="1" dirty="0"/>
              <a:t>3. 02 (dois) Técnicos de som devem estar presentes desde o começo da</a:t>
            </a:r>
            <a:endParaRPr lang="pt-BR" sz="1200" dirty="0"/>
          </a:p>
          <a:p>
            <a:r>
              <a:rPr lang="pt-BR" sz="1200" b="1" dirty="0"/>
              <a:t>montagem do equipamento de som ate ao final da desmontagem dos</a:t>
            </a:r>
            <a:endParaRPr lang="pt-BR" sz="1200" dirty="0"/>
          </a:p>
          <a:p>
            <a:r>
              <a:rPr lang="pt-BR" sz="1200" b="1" dirty="0"/>
              <a:t>mesmos</a:t>
            </a:r>
            <a:endParaRPr lang="pt-BR" sz="1200" dirty="0"/>
          </a:p>
          <a:p>
            <a:r>
              <a:rPr lang="pt-BR" sz="1200" b="1" dirty="0"/>
              <a:t>4. A empresa de Luz deve fornecer os </a:t>
            </a:r>
            <a:r>
              <a:rPr lang="pt-BR" sz="1200" b="1" dirty="0" smtClean="0"/>
              <a:t>AUXILIARES assim </a:t>
            </a:r>
            <a:r>
              <a:rPr lang="pt-BR" sz="1200" b="1" dirty="0"/>
              <a:t>como o</a:t>
            </a:r>
            <a:endParaRPr lang="pt-BR" sz="1200" dirty="0"/>
          </a:p>
          <a:p>
            <a:r>
              <a:rPr lang="pt-BR" sz="1200" b="1" dirty="0"/>
              <a:t>1programador de </a:t>
            </a:r>
            <a:r>
              <a:rPr lang="pt-BR" sz="1200" b="1" dirty="0" err="1"/>
              <a:t>moving</a:t>
            </a:r>
            <a:r>
              <a:rPr lang="pt-BR" sz="1200" b="1" dirty="0"/>
              <a:t> </a:t>
            </a:r>
            <a:r>
              <a:rPr lang="pt-BR" sz="1200" b="1" dirty="0" err="1"/>
              <a:t>lights</a:t>
            </a:r>
            <a:r>
              <a:rPr lang="pt-BR" sz="1200" b="1" dirty="0"/>
              <a:t> e deverão estar disponíveis desde o começo</a:t>
            </a:r>
            <a:endParaRPr lang="pt-BR" sz="1200" dirty="0"/>
          </a:p>
          <a:p>
            <a:r>
              <a:rPr lang="pt-BR" sz="1200" b="1" dirty="0"/>
              <a:t>da montagem até o final da desmontagem.</a:t>
            </a:r>
            <a:endParaRPr lang="pt-BR" sz="1200" dirty="0"/>
          </a:p>
          <a:p>
            <a:r>
              <a:rPr lang="pt-BR" sz="1200" b="1" dirty="0"/>
              <a:t>5. Todos os equipamentos de som e luz deverão estar montados e em</a:t>
            </a:r>
            <a:endParaRPr lang="pt-BR" sz="1200" dirty="0"/>
          </a:p>
          <a:p>
            <a:r>
              <a:rPr lang="pt-BR" sz="1200" b="1" dirty="0"/>
              <a:t>funcionamento antes da chegada dos técnicos do artista ao local do show.</a:t>
            </a:r>
            <a:endParaRPr lang="pt-BR" sz="1200" dirty="0"/>
          </a:p>
          <a:p>
            <a:r>
              <a:rPr lang="pt-BR" sz="1200" b="1" dirty="0"/>
              <a:t>6. Promotor representante e/ou produtor assistente deve estar presente</a:t>
            </a:r>
            <a:endParaRPr lang="pt-BR" sz="1200" dirty="0"/>
          </a:p>
          <a:p>
            <a:r>
              <a:rPr lang="pt-BR" sz="1200" b="1" dirty="0"/>
              <a:t>durante Montagem, Show e Desmontagem para acompanhamento de todos</a:t>
            </a:r>
            <a:endParaRPr lang="pt-BR" sz="1200" dirty="0"/>
          </a:p>
          <a:p>
            <a:r>
              <a:rPr lang="pt-BR" sz="1200" b="1" dirty="0"/>
              <a:t>os trabalhos.</a:t>
            </a:r>
            <a:endParaRPr lang="pt-BR" sz="1200" dirty="0"/>
          </a:p>
          <a:p>
            <a:pPr marL="0" indent="0">
              <a:buNone/>
            </a:pPr>
            <a:r>
              <a:rPr lang="pt-BR" sz="1200" b="1" i="1" dirty="0" smtClean="0"/>
              <a:t>2 </a:t>
            </a:r>
            <a:r>
              <a:rPr lang="pt-BR" sz="1200" b="1" i="1" dirty="0"/>
              <a:t>– Eletricidade :</a:t>
            </a:r>
            <a:endParaRPr lang="pt-BR" sz="1200" dirty="0"/>
          </a:p>
          <a:p>
            <a:r>
              <a:rPr lang="pt-BR" sz="1200" b="1" dirty="0"/>
              <a:t>1. Um eletricista deve estar disponível o tempo todo no local do evento</a:t>
            </a:r>
            <a:endParaRPr lang="pt-BR" sz="1200" dirty="0"/>
          </a:p>
          <a:p>
            <a:r>
              <a:rPr lang="pt-BR" sz="1200" b="1" i="1" dirty="0"/>
              <a:t>2</a:t>
            </a:r>
            <a:r>
              <a:rPr lang="pt-BR" sz="1200" b="1" i="1" dirty="0" smtClean="0"/>
              <a:t>. </a:t>
            </a:r>
            <a:r>
              <a:rPr lang="pt-BR" sz="1200" b="1" dirty="0"/>
              <a:t>O Gerador e o palco devem ser </a:t>
            </a:r>
            <a:r>
              <a:rPr lang="pt-BR" sz="1200" b="1" dirty="0" smtClean="0"/>
              <a:t> aterrados</a:t>
            </a:r>
            <a:endParaRPr lang="pt-BR" sz="1200" dirty="0"/>
          </a:p>
          <a:p>
            <a:r>
              <a:rPr lang="pt-BR" sz="1200" b="1" i="1" dirty="0"/>
              <a:t>3</a:t>
            </a:r>
            <a:r>
              <a:rPr lang="pt-BR" sz="1200" b="1" i="1" dirty="0" smtClean="0"/>
              <a:t>. </a:t>
            </a:r>
            <a:r>
              <a:rPr lang="pt-BR" sz="1200" b="1" dirty="0" smtClean="0"/>
              <a:t>6 (</a:t>
            </a:r>
            <a:r>
              <a:rPr lang="pt-BR" sz="1200" b="1" dirty="0"/>
              <a:t>seis</a:t>
            </a:r>
            <a:r>
              <a:rPr lang="pt-BR" sz="1200" b="1" dirty="0" smtClean="0"/>
              <a:t>) </a:t>
            </a:r>
            <a:r>
              <a:rPr lang="pt-BR" sz="1200" b="1" dirty="0" err="1" smtClean="0"/>
              <a:t>reguas</a:t>
            </a:r>
            <a:r>
              <a:rPr lang="pt-BR" sz="1200" b="1" dirty="0" smtClean="0"/>
              <a:t>  </a:t>
            </a:r>
            <a:r>
              <a:rPr lang="pt-BR" sz="1200" b="1" dirty="0"/>
              <a:t>AC - 110v - disponíveis no palco sendo:</a:t>
            </a:r>
            <a:endParaRPr lang="pt-BR" sz="1200" dirty="0"/>
          </a:p>
          <a:p>
            <a:r>
              <a:rPr lang="pt-BR" sz="1200" dirty="0"/>
              <a:t> </a:t>
            </a:r>
            <a:r>
              <a:rPr lang="pt-BR" sz="1200" b="1" dirty="0"/>
              <a:t>01 monitor Console</a:t>
            </a:r>
            <a:endParaRPr lang="pt-BR" sz="1200" dirty="0"/>
          </a:p>
          <a:p>
            <a:r>
              <a:rPr lang="pt-BR" sz="1200" dirty="0"/>
              <a:t> </a:t>
            </a:r>
            <a:r>
              <a:rPr lang="pt-BR" sz="1200" b="1" dirty="0"/>
              <a:t>01 guitarra </a:t>
            </a:r>
            <a:r>
              <a:rPr lang="pt-BR" sz="1200" b="1" dirty="0" smtClean="0"/>
              <a:t> 3</a:t>
            </a:r>
            <a:endParaRPr lang="pt-BR" sz="1200" dirty="0"/>
          </a:p>
          <a:p>
            <a:r>
              <a:rPr lang="pt-BR" sz="1200" dirty="0"/>
              <a:t> </a:t>
            </a:r>
            <a:r>
              <a:rPr lang="pt-BR" sz="1200" b="1" dirty="0"/>
              <a:t>01 </a:t>
            </a:r>
            <a:r>
              <a:rPr lang="pt-BR" sz="1200" b="1" dirty="0" smtClean="0"/>
              <a:t>baixo  1 </a:t>
            </a:r>
            <a:endParaRPr lang="pt-BR" sz="1200" dirty="0"/>
          </a:p>
          <a:p>
            <a:r>
              <a:rPr lang="pt-BR" sz="1200" dirty="0"/>
              <a:t> </a:t>
            </a:r>
            <a:r>
              <a:rPr lang="pt-BR" sz="1200" b="1" dirty="0"/>
              <a:t>01 </a:t>
            </a:r>
            <a:r>
              <a:rPr lang="pt-BR" sz="1200" b="1" dirty="0" smtClean="0"/>
              <a:t>teclado  4</a:t>
            </a:r>
            <a:endParaRPr lang="pt-BR" sz="1200" dirty="0"/>
          </a:p>
          <a:p>
            <a:r>
              <a:rPr lang="pt-BR" sz="1200" dirty="0"/>
              <a:t> </a:t>
            </a:r>
            <a:r>
              <a:rPr lang="pt-BR" sz="1200" b="1" dirty="0"/>
              <a:t>01 </a:t>
            </a:r>
            <a:r>
              <a:rPr lang="pt-BR" sz="1200" b="1" dirty="0" smtClean="0"/>
              <a:t>bateria  1 </a:t>
            </a:r>
            <a:endParaRPr lang="pt-BR" sz="1200" dirty="0"/>
          </a:p>
          <a:p>
            <a:r>
              <a:rPr lang="pt-BR" sz="1200" dirty="0"/>
              <a:t> </a:t>
            </a:r>
            <a:r>
              <a:rPr lang="pt-BR" sz="1200" b="1" dirty="0"/>
              <a:t>01 </a:t>
            </a:r>
            <a:r>
              <a:rPr lang="pt-BR" sz="1200" b="1" dirty="0" smtClean="0"/>
              <a:t>tele pronto ( 220 )   3 </a:t>
            </a:r>
          </a:p>
          <a:p>
            <a:r>
              <a:rPr lang="pt-BR" sz="1200" b="1" dirty="0">
                <a:solidFill>
                  <a:srgbClr val="FF0000"/>
                </a:solidFill>
              </a:rPr>
              <a:t>No que se referem a shows em casas noturnas, clubes ou ginásios, por favor, entrar </a:t>
            </a:r>
            <a:r>
              <a:rPr lang="pt-BR" sz="1200" b="1" dirty="0" smtClean="0">
                <a:solidFill>
                  <a:srgbClr val="FF0000"/>
                </a:solidFill>
              </a:rPr>
              <a:t>em  </a:t>
            </a:r>
            <a:r>
              <a:rPr lang="pt-BR" sz="1200" b="1" dirty="0">
                <a:solidFill>
                  <a:srgbClr val="FF0000"/>
                </a:solidFill>
              </a:rPr>
              <a:t>contato com o escritório de </a:t>
            </a:r>
            <a:r>
              <a:rPr lang="pt-BR" sz="1200" b="1" dirty="0" smtClean="0">
                <a:solidFill>
                  <a:srgbClr val="FF0000"/>
                </a:solidFill>
              </a:rPr>
              <a:t>produção</a:t>
            </a:r>
            <a:endParaRPr lang="pt-B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3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INPUT-LIST MONITOR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numCol="1">
            <a:normAutofit fontScale="85000" lnSpcReduction="20000"/>
          </a:bodyPr>
          <a:lstStyle/>
          <a:p>
            <a:r>
              <a:rPr lang="pt-BR" dirty="0" smtClean="0"/>
              <a:t> 1) –KICK.    </a:t>
            </a:r>
          </a:p>
          <a:p>
            <a:r>
              <a:rPr lang="pt-BR" dirty="0" smtClean="0"/>
              <a:t> 2) -SNARE-TOP           </a:t>
            </a:r>
          </a:p>
          <a:p>
            <a:r>
              <a:rPr lang="pt-BR" dirty="0" smtClean="0"/>
              <a:t> 3) -SNARE-BOTOM            </a:t>
            </a:r>
          </a:p>
          <a:p>
            <a:r>
              <a:rPr lang="pt-BR" dirty="0" smtClean="0"/>
              <a:t> 4) -SNARE-TOP                </a:t>
            </a:r>
          </a:p>
          <a:p>
            <a:r>
              <a:rPr lang="pt-BR" dirty="0" smtClean="0"/>
              <a:t> 5) -HI-HAT                       </a:t>
            </a:r>
          </a:p>
          <a:p>
            <a:r>
              <a:rPr lang="pt-BR" dirty="0" smtClean="0"/>
              <a:t> 6) -TOM-13                      </a:t>
            </a:r>
          </a:p>
          <a:p>
            <a:r>
              <a:rPr lang="pt-BR" dirty="0" smtClean="0"/>
              <a:t> 7) -TOM-14                         </a:t>
            </a:r>
          </a:p>
          <a:p>
            <a:r>
              <a:rPr lang="pt-BR" dirty="0" smtClean="0"/>
              <a:t> 8) –SURDO                      </a:t>
            </a:r>
          </a:p>
          <a:p>
            <a:r>
              <a:rPr lang="pt-BR" dirty="0" smtClean="0"/>
              <a:t> 9) -OVER /L                            </a:t>
            </a:r>
          </a:p>
          <a:p>
            <a:r>
              <a:rPr lang="pt-BR" dirty="0" smtClean="0"/>
              <a:t>10)-OVER /R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1388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INPUT-LIST MONITOR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pt-BR" dirty="0" smtClean="0"/>
              <a:t>11) CONGA-HI</a:t>
            </a:r>
          </a:p>
          <a:p>
            <a:r>
              <a:rPr lang="pt-BR" dirty="0" smtClean="0"/>
              <a:t>12) CONGA-MID</a:t>
            </a:r>
          </a:p>
          <a:p>
            <a:r>
              <a:rPr lang="pt-BR" dirty="0" smtClean="0"/>
              <a:t>13) TIMBAU</a:t>
            </a:r>
          </a:p>
          <a:p>
            <a:r>
              <a:rPr lang="pt-BR" dirty="0" smtClean="0"/>
              <a:t>14) BOMGÔ</a:t>
            </a:r>
          </a:p>
          <a:p>
            <a:r>
              <a:rPr lang="pt-BR" dirty="0" smtClean="0"/>
              <a:t>15) SURDO-HI</a:t>
            </a:r>
          </a:p>
          <a:p>
            <a:r>
              <a:rPr lang="pt-BR" dirty="0" smtClean="0"/>
              <a:t>16) SURDO-LOW</a:t>
            </a:r>
          </a:p>
          <a:p>
            <a:r>
              <a:rPr lang="pt-BR" dirty="0" smtClean="0"/>
              <a:t>17) CAIXA</a:t>
            </a:r>
          </a:p>
          <a:p>
            <a:r>
              <a:rPr lang="pt-BR" dirty="0" smtClean="0"/>
              <a:t>18) CARRILHÃO</a:t>
            </a:r>
          </a:p>
          <a:p>
            <a:r>
              <a:rPr lang="pt-BR" dirty="0" smtClean="0"/>
              <a:t>19) TIMBALES</a:t>
            </a:r>
          </a:p>
          <a:p>
            <a:r>
              <a:rPr lang="pt-BR" dirty="0" smtClean="0"/>
              <a:t>20) COBEL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006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INPUT-LIST MONITOR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pt-BR" dirty="0" smtClean="0"/>
              <a:t>21) BAIXO</a:t>
            </a:r>
          </a:p>
          <a:p>
            <a:r>
              <a:rPr lang="pt-BR" dirty="0" smtClean="0"/>
              <a:t>22) GTR</a:t>
            </a:r>
          </a:p>
          <a:p>
            <a:r>
              <a:rPr lang="pt-BR" dirty="0" smtClean="0"/>
              <a:t>23) VIOLÃO</a:t>
            </a:r>
          </a:p>
          <a:p>
            <a:r>
              <a:rPr lang="pt-BR" dirty="0" smtClean="0"/>
              <a:t>24) PIANO /L</a:t>
            </a:r>
          </a:p>
          <a:p>
            <a:r>
              <a:rPr lang="pt-BR" dirty="0" smtClean="0"/>
              <a:t>25) PIANO /R</a:t>
            </a:r>
          </a:p>
          <a:p>
            <a:r>
              <a:rPr lang="pt-BR" dirty="0" smtClean="0"/>
              <a:t>26) NORD /L</a:t>
            </a:r>
          </a:p>
          <a:p>
            <a:r>
              <a:rPr lang="pt-BR" dirty="0" smtClean="0"/>
              <a:t>27) NORD /R</a:t>
            </a:r>
          </a:p>
          <a:p>
            <a:r>
              <a:rPr lang="pt-BR" dirty="0" smtClean="0"/>
              <a:t>28) ACORDEON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578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INPUT-LIST MONITOR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pt-BR" dirty="0" smtClean="0"/>
              <a:t>29) VS /L</a:t>
            </a:r>
          </a:p>
          <a:p>
            <a:r>
              <a:rPr lang="pt-BR" dirty="0" smtClean="0"/>
              <a:t>30) VC /R</a:t>
            </a:r>
          </a:p>
          <a:p>
            <a:r>
              <a:rPr lang="pt-BR" dirty="0" smtClean="0"/>
              <a:t>31) MAY</a:t>
            </a:r>
          </a:p>
          <a:p>
            <a:r>
              <a:rPr lang="pt-BR" dirty="0" smtClean="0"/>
              <a:t>32) KAREN</a:t>
            </a:r>
          </a:p>
          <a:p>
            <a:r>
              <a:rPr lang="pt-BR" dirty="0" smtClean="0"/>
              <a:t>33) STAND BY</a:t>
            </a:r>
          </a:p>
          <a:p>
            <a:r>
              <a:rPr lang="pt-BR" dirty="0" smtClean="0"/>
              <a:t>34) STAND BY</a:t>
            </a:r>
          </a:p>
          <a:p>
            <a:r>
              <a:rPr lang="pt-BR" dirty="0" smtClean="0"/>
              <a:t>35) OFF-BATERIA</a:t>
            </a:r>
          </a:p>
          <a:p>
            <a:r>
              <a:rPr lang="pt-BR" dirty="0" smtClean="0"/>
              <a:t>36) OFF- M &amp; K</a:t>
            </a:r>
          </a:p>
          <a:p>
            <a:r>
              <a:rPr lang="pt-BR" dirty="0" smtClean="0"/>
              <a:t>37) CLIC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732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dirty="0" smtClean="0"/>
              <a:t>VIAS DE AUXILIARES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pt-BR" dirty="0" smtClean="0"/>
              <a:t>01) BATERIA                             </a:t>
            </a:r>
          </a:p>
          <a:p>
            <a:r>
              <a:rPr lang="pt-BR" dirty="0" smtClean="0"/>
              <a:t>02) PERCUSSÃO</a:t>
            </a:r>
          </a:p>
          <a:p>
            <a:r>
              <a:rPr lang="pt-BR" dirty="0" smtClean="0"/>
              <a:t>03) BAIXO</a:t>
            </a:r>
          </a:p>
          <a:p>
            <a:r>
              <a:rPr lang="pt-BR" dirty="0" smtClean="0"/>
              <a:t>04) GTR</a:t>
            </a:r>
          </a:p>
          <a:p>
            <a:r>
              <a:rPr lang="pt-BR" dirty="0" smtClean="0"/>
              <a:t>05) KEY´S</a:t>
            </a:r>
          </a:p>
          <a:p>
            <a:r>
              <a:rPr lang="pt-BR" dirty="0" smtClean="0"/>
              <a:t>06) ACORDEON</a:t>
            </a:r>
          </a:p>
          <a:p>
            <a:r>
              <a:rPr lang="pt-BR" dirty="0" smtClean="0"/>
              <a:t>07) MY/L</a:t>
            </a:r>
          </a:p>
          <a:p>
            <a:r>
              <a:rPr lang="pt-BR" dirty="0" smtClean="0"/>
              <a:t>08) MY/R</a:t>
            </a:r>
          </a:p>
          <a:p>
            <a:r>
              <a:rPr lang="pt-BR" dirty="0" smtClean="0"/>
              <a:t>09) KAREN/L</a:t>
            </a:r>
          </a:p>
          <a:p>
            <a:r>
              <a:rPr lang="pt-BR" dirty="0" smtClean="0"/>
              <a:t>10) KAREN /R</a:t>
            </a:r>
          </a:p>
          <a:p>
            <a:r>
              <a:rPr lang="pt-BR" dirty="0" smtClean="0"/>
              <a:t>11) SUB-BATERIA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804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763</Words>
  <Application>Microsoft Office PowerPoint</Application>
  <PresentationFormat>Apresentação na tela (4:3)</PresentationFormat>
  <Paragraphs>104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Sou Fernando ,  responsável pela Produção técnica que acompanha  MAY &amp; KAREN . É de suma importância que a Empresa de Som entre em contato comigo: Fernando Prado - (62) 9 9985-5543 Danilo Tec. Som – (62) 9 9907-9984</vt:lpstr>
      <vt:lpstr> </vt:lpstr>
      <vt:lpstr>(PA)</vt:lpstr>
      <vt:lpstr>Slide 4</vt:lpstr>
      <vt:lpstr>INPUT-LIST MONITOR</vt:lpstr>
      <vt:lpstr>INPUT-LIST MONITOR</vt:lpstr>
      <vt:lpstr>INPUT-LIST MONITOR</vt:lpstr>
      <vt:lpstr>INPUT-LIST MONITOR</vt:lpstr>
      <vt:lpstr>VIAS DE AUXILIARES</vt:lpstr>
      <vt:lpstr>Mapa de palco </vt:lpstr>
      <vt:lpstr>Slide 11</vt:lpstr>
      <vt:lpstr>MAY &amp; KAREN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&amp; KAREN</dc:title>
  <dc:creator>casa;Ariston andrade / danilo dansato</dc:creator>
  <cp:lastModifiedBy>PC</cp:lastModifiedBy>
  <cp:revision>47</cp:revision>
  <dcterms:created xsi:type="dcterms:W3CDTF">2017-06-26T16:36:52Z</dcterms:created>
  <dcterms:modified xsi:type="dcterms:W3CDTF">2020-02-18T17:00:47Z</dcterms:modified>
</cp:coreProperties>
</file>